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9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a-ES" smtClean="0"/>
              <a:t>Feu clic aquí per editar l'estil de subtítols del patró.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842199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289559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805346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22935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74721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17873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7" name="Contenidor de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8" name="Contenidor de peu de pà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9" name="Conteni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61614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76295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3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29895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02309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003631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16C1E-6396-4E01-A2BE-91125012927E}" type="datetimeFigureOut">
              <a:rPr lang="ca-ES" smtClean="0"/>
              <a:t>10/11/2016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BD3F9-11E1-4EA4-AFD8-B321BEEDA56A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44992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1524000" y="207963"/>
            <a:ext cx="9144000" cy="238760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astellar" panose="020A0402060406010301" pitchFamily="18" charset="0"/>
              </a:rPr>
              <a:t>How to make </a:t>
            </a:r>
            <a:r>
              <a:rPr lang="ca-ES" dirty="0" smtClean="0">
                <a:latin typeface="Castellar" panose="020A0402060406010301" pitchFamily="18" charset="0"/>
              </a:rPr>
              <a:t>panellets</a:t>
            </a:r>
            <a:endParaRPr lang="ca-ES" dirty="0">
              <a:latin typeface="Castellar" panose="020A0402060406010301" pitchFamily="18" charset="0"/>
            </a:endParaRPr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a-ES" dirty="0"/>
          </a:p>
        </p:txBody>
      </p:sp>
      <p:pic>
        <p:nvPicPr>
          <p:cNvPr id="4" name="Imat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280" y="2691765"/>
            <a:ext cx="4561840" cy="25660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533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50"/>
    </mc:Choice>
    <mc:Fallback xmlns="">
      <p:transition spd="slow" advTm="5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Add some chocolate powder to the dough and mix it properly if that’s your favourite</a:t>
            </a:r>
            <a:endParaRPr lang="en-GB" b="1" dirty="0"/>
          </a:p>
        </p:txBody>
      </p:sp>
      <p:pic>
        <p:nvPicPr>
          <p:cNvPr id="4" name="Picture 4" descr="Cambiar tamañopanellets 2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2455580"/>
            <a:ext cx="4702362" cy="352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ambiar tamañopanellets 2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300" y="2429527"/>
            <a:ext cx="4737100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69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Place them on the oven tray and coat them with egg to give them a final golden touch.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548" y="2015836"/>
            <a:ext cx="7212832" cy="405721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067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7"/>
    </mc:Choice>
    <mc:Fallback xmlns="">
      <p:transition spd="slow" advTm="96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Bake them in the oven at 200 degrees for 8 to </a:t>
            </a:r>
            <a:r>
              <a:rPr lang="en-GB" b="1" dirty="0" smtClean="0"/>
              <a:t>10</a:t>
            </a:r>
            <a:r>
              <a:rPr lang="en-GB" b="1" dirty="0" smtClean="0"/>
              <a:t> </a:t>
            </a:r>
            <a:r>
              <a:rPr lang="en-GB" b="1" dirty="0" smtClean="0"/>
              <a:t>minutes until they are golden.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470" y="2293287"/>
            <a:ext cx="6785009" cy="381656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937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3"/>
    </mc:Choice>
    <mc:Fallback xmlns="">
      <p:transition spd="slow" advTm="104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949001" y="302780"/>
            <a:ext cx="8014855" cy="1325563"/>
          </a:xfrm>
        </p:spPr>
        <p:txBody>
          <a:bodyPr/>
          <a:lstStyle/>
          <a:p>
            <a:r>
              <a:rPr lang="en-GB" b="1" dirty="0" smtClean="0"/>
              <a:t>Call us and we </a:t>
            </a:r>
            <a:r>
              <a:rPr lang="en-GB" b="1" dirty="0" smtClean="0"/>
              <a:t>will come to </a:t>
            </a:r>
            <a:r>
              <a:rPr lang="en-GB" b="1" dirty="0" smtClean="0"/>
              <a:t>enjoy them with you.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852" y="1802178"/>
            <a:ext cx="7735712" cy="435133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151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67"/>
    </mc:Choice>
    <mc:Fallback xmlns="">
      <p:transition spd="slow" advTm="8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t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391" y="2263139"/>
            <a:ext cx="6764713" cy="3805151"/>
          </a:xfrm>
          <a:prstGeom prst="rect">
            <a:avLst/>
          </a:prstGeom>
        </p:spPr>
      </p:pic>
      <p:sp>
        <p:nvSpPr>
          <p:cNvPr id="3" name="Títol 2"/>
          <p:cNvSpPr>
            <a:spLocks noGrp="1"/>
          </p:cNvSpPr>
          <p:nvPr>
            <p:ph type="ctrTitle"/>
          </p:nvPr>
        </p:nvSpPr>
        <p:spPr>
          <a:xfrm>
            <a:off x="1524000" y="477982"/>
            <a:ext cx="9144000" cy="1074838"/>
          </a:xfrm>
        </p:spPr>
        <p:txBody>
          <a:bodyPr/>
          <a:lstStyle/>
          <a:p>
            <a:r>
              <a:rPr lang="en-GB" dirty="0" smtClean="0"/>
              <a:t>First you wash your hands</a:t>
            </a:r>
            <a:endParaRPr lang="en-GB" dirty="0"/>
          </a:p>
        </p:txBody>
      </p:sp>
      <p:sp>
        <p:nvSpPr>
          <p:cNvPr id="4" name="Subtíto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a-E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93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15"/>
    </mc:Choice>
    <mc:Fallback xmlns="">
      <p:transition spd="slow" advTm="6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433945" y="207818"/>
            <a:ext cx="10515600" cy="1503651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Wash a small, sweet potato, prick it with a skewer and bake it in the oven for 8 minutes turning it once.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726" y="2137965"/>
            <a:ext cx="3923274" cy="2206842"/>
          </a:xfrm>
        </p:spPr>
      </p:pic>
      <p:pic>
        <p:nvPicPr>
          <p:cNvPr id="5" name="Imat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19" y="2101634"/>
            <a:ext cx="4052454" cy="2279505"/>
          </a:xfrm>
          <a:prstGeom prst="rect">
            <a:avLst/>
          </a:prstGeom>
        </p:spPr>
      </p:pic>
      <p:pic>
        <p:nvPicPr>
          <p:cNvPr id="6" name="Imat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390" y="4464555"/>
            <a:ext cx="3699164" cy="20807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959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09"/>
    </mc:Choice>
    <mc:Fallback xmlns="">
      <p:transition spd="slow" advTm="9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In the meantime put the ground almond in a bowl and add the sugar.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553" y="2223654"/>
            <a:ext cx="6658649" cy="374549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102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45"/>
    </mc:Choice>
    <mc:Fallback xmlns="">
      <p:transition spd="slow" advTm="6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Work the mixture of almonds, sugar and sweet potato until you get a smooth dough. 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071" y="2520590"/>
            <a:ext cx="5502692" cy="3095264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390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81"/>
    </mc:Choice>
    <mc:Fallback xmlns="">
      <p:transition spd="slow" advTm="6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128305" y="240434"/>
            <a:ext cx="5417127" cy="1325563"/>
          </a:xfrm>
        </p:spPr>
        <p:txBody>
          <a:bodyPr/>
          <a:lstStyle/>
          <a:p>
            <a:r>
              <a:rPr lang="en-GB" b="1" dirty="0" smtClean="0"/>
              <a:t>Also adding lemon rind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690" y="1870362"/>
            <a:ext cx="6178359" cy="3475327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183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03"/>
    </mc:Choice>
    <mc:Fallback xmlns="">
      <p:transition spd="slow" advTm="5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Cover the dough in cling film and leave it in the fridge from 4 hours to overnight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981" y="1949090"/>
            <a:ext cx="7892601" cy="443958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929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95"/>
    </mc:Choice>
    <mc:Fallback xmlns="">
      <p:transition spd="slow" advTm="77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939636" y="510598"/>
            <a:ext cx="9178636" cy="1325563"/>
          </a:xfrm>
        </p:spPr>
        <p:txBody>
          <a:bodyPr/>
          <a:lstStyle/>
          <a:p>
            <a:r>
              <a:rPr lang="en-GB" b="1" dirty="0" smtClean="0"/>
              <a:t>Roll the dough in portions and cut them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645" y="1914921"/>
            <a:ext cx="7346824" cy="413258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707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38"/>
    </mc:Choice>
    <mc:Fallback xmlns="">
      <p:transition spd="slow" advTm="6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67584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Shape them and cover them with: pine nuts, coconut, flaked almonds, jam… whatever you like best</a:t>
            </a:r>
            <a:endParaRPr lang="en-GB" b="1" dirty="0"/>
          </a:p>
        </p:txBody>
      </p:sp>
      <p:pic>
        <p:nvPicPr>
          <p:cNvPr id="4" name="Contenidor de contingut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99" y="2410689"/>
            <a:ext cx="4515813" cy="2540145"/>
          </a:xfrm>
        </p:spPr>
      </p:pic>
      <p:pic>
        <p:nvPicPr>
          <p:cNvPr id="5" name="Imat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054" y="2498579"/>
            <a:ext cx="4359564" cy="24522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797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6"/>
    </mc:Choice>
    <mc:Fallback xmlns="">
      <p:transition spd="slow" advTm="90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4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6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5|1.4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3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4|1.7"/>
</p:tagLst>
</file>

<file path=ppt/theme/theme1.xml><?xml version="1.0" encoding="utf-8"?>
<a:theme xmlns:a="http://schemas.openxmlformats.org/drawingml/2006/main" name="Tema de l'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180</Words>
  <Application>Microsoft Office PowerPoint</Application>
  <PresentationFormat>Personalizado</PresentationFormat>
  <Paragraphs>13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l'Office</vt:lpstr>
      <vt:lpstr>How to make panellets</vt:lpstr>
      <vt:lpstr>First you wash your hands</vt:lpstr>
      <vt:lpstr>Wash a small, sweet potato, prick it with a skewer and bake it in the oven for 8 minutes turning it once.</vt:lpstr>
      <vt:lpstr>In the meantime put the ground almond in a bowl and add the sugar.</vt:lpstr>
      <vt:lpstr>Work the mixture of almonds, sugar and sweet potato until you get a smooth dough. </vt:lpstr>
      <vt:lpstr>Also adding lemon rind</vt:lpstr>
      <vt:lpstr>Cover the dough in cling film and leave it in the fridge from 4 hours to overnight</vt:lpstr>
      <vt:lpstr>Roll the dough in portions and cut them</vt:lpstr>
      <vt:lpstr>Shape them and cover them with: pine nuts, coconut, flaked almonds, jam… whatever you like best</vt:lpstr>
      <vt:lpstr>Add some chocolate powder to the dough and mix it properly if that’s your favourite</vt:lpstr>
      <vt:lpstr>Place them on the oven tray and coat them with egg to give them a final golden touch.</vt:lpstr>
      <vt:lpstr>Bake them in the oven at 200 degrees for 8 to 10 minutes until they are golden.</vt:lpstr>
      <vt:lpstr>Call us and we will come to enjoy them with you.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panellets</dc:title>
  <dc:creator>MARIAN</dc:creator>
  <cp:lastModifiedBy>mestres</cp:lastModifiedBy>
  <cp:revision>17</cp:revision>
  <dcterms:created xsi:type="dcterms:W3CDTF">2016-11-01T11:23:59Z</dcterms:created>
  <dcterms:modified xsi:type="dcterms:W3CDTF">2016-11-10T11:00:29Z</dcterms:modified>
</cp:coreProperties>
</file>